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1"/>
  </p:notesMasterIdLst>
  <p:sldIdLst>
    <p:sldId id="256" r:id="rId2"/>
    <p:sldId id="289" r:id="rId3"/>
    <p:sldId id="290" r:id="rId4"/>
    <p:sldId id="294" r:id="rId5"/>
    <p:sldId id="257" r:id="rId6"/>
    <p:sldId id="258" r:id="rId7"/>
    <p:sldId id="259" r:id="rId8"/>
    <p:sldId id="260" r:id="rId9"/>
    <p:sldId id="295" r:id="rId10"/>
    <p:sldId id="261" r:id="rId11"/>
    <p:sldId id="288" r:id="rId12"/>
    <p:sldId id="287" r:id="rId13"/>
    <p:sldId id="263" r:id="rId14"/>
    <p:sldId id="264" r:id="rId15"/>
    <p:sldId id="265" r:id="rId16"/>
    <p:sldId id="266" r:id="rId17"/>
    <p:sldId id="270" r:id="rId18"/>
    <p:sldId id="271" r:id="rId19"/>
    <p:sldId id="291" r:id="rId20"/>
    <p:sldId id="282" r:id="rId21"/>
    <p:sldId id="279" r:id="rId22"/>
    <p:sldId id="280" r:id="rId23"/>
    <p:sldId id="283" r:id="rId24"/>
    <p:sldId id="284" r:id="rId25"/>
    <p:sldId id="292" r:id="rId26"/>
    <p:sldId id="293" r:id="rId27"/>
    <p:sldId id="267" r:id="rId28"/>
    <p:sldId id="285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3721" autoAdjust="0"/>
  </p:normalViewPr>
  <p:slideViewPr>
    <p:cSldViewPr>
      <p:cViewPr varScale="1">
        <p:scale>
          <a:sx n="104" d="100"/>
          <a:sy n="104" d="100"/>
        </p:scale>
        <p:origin x="174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3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44D52-4072-4E90-A6E7-CC8C0E4DC6F0}" type="datetimeFigureOut">
              <a:rPr lang="en-US" smtClean="0"/>
              <a:pPr/>
              <a:t>12/16/2022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7BBA5-1E97-4475-888A-19092CE267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BBA5-1E97-4475-888A-19092CE267B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BBA5-1E97-4475-888A-19092CE267B5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BBA5-1E97-4475-888A-19092CE267B5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82D1-EADE-44FB-9EB6-5E9595CCE717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A246-1935-4422-8346-01A8A19FCD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0018-BC9D-4D02-959D-37130D568569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A246-1935-4422-8346-01A8A19FCD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A795-236E-4857-95BE-B4F3DBE435AD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A246-1935-4422-8346-01A8A19FCD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67E69-369E-4643-A7A6-6B1E507723C4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A246-1935-4422-8346-01A8A19FCD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EAF9-9E86-480E-8F99-59CEB935CE50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A246-1935-4422-8346-01A8A19FCD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1341B-EC62-4F6A-828A-7769297437C1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A246-1935-4422-8346-01A8A19FCD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0929-5F70-4F9B-A66E-425C08093FD4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A246-1935-4422-8346-01A8A19FCD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4022F-69EC-4B8B-8B98-9768BE3472AF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A246-1935-4422-8346-01A8A19FCD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D89E-2686-4FAE-B0E3-AD04F5F1858D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A246-1935-4422-8346-01A8A19FCD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52F3-7AC8-4288-B874-CEB2E261F302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A246-1935-4422-8346-01A8A19FCD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14A4-F49D-4F40-BD52-C5C8AC9544C2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A246-1935-4422-8346-01A8A19FCD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34BDF-B6F3-41C6-8FBC-141B473E2C5C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5A246-1935-4422-8346-01A8A19FCD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001000" cy="12954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SPIDERS OF K.K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76400"/>
            <a:ext cx="9144000" cy="5181600"/>
          </a:xfrm>
        </p:spPr>
        <p:txBody>
          <a:bodyPr>
            <a:normAutofit/>
          </a:bodyPr>
          <a:lstStyle/>
          <a:p>
            <a:pPr algn="l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YOGESH.J &amp; SHOBITH.D.P</a:t>
            </a:r>
          </a:p>
          <a:p>
            <a:pPr algn="l"/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Class: 9</a:t>
            </a:r>
          </a:p>
          <a:p>
            <a:pPr algn="r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819400"/>
            <a:ext cx="5257800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971800"/>
            <a:ext cx="305409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E88F0-C0FB-4561-A204-EB9178C57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FF50-3332-49D5-BF76-5F99C191F817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42B48-8878-44FD-9B2F-96E39FEBC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733800" cy="365125"/>
          </a:xfrm>
        </p:spPr>
        <p:txBody>
          <a:bodyPr/>
          <a:lstStyle/>
          <a:p>
            <a:r>
              <a:rPr lang="en-US" dirty="0"/>
              <a:t>LAKE 2022: Conservation of wetlands: ecosystem-based adaptation of climate change, December 28-30,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2E370F-C91B-4CFF-B596-65728F141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A246-1935-4422-8346-01A8A19FCD9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685800"/>
          </a:xfrm>
        </p:spPr>
        <p:txBody>
          <a:bodyPr>
            <a:norm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PIDERS FOUND IN OUR SCHOOL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785000"/>
              </p:ext>
            </p:extLst>
          </p:nvPr>
        </p:nvGraphicFramePr>
        <p:xfrm>
          <a:off x="228600" y="928570"/>
          <a:ext cx="8686800" cy="52496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6315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SL.NO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COMMAN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SCIENTIFIC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   FAMILY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28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ORB WEAVER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1" u="none" dirty="0">
                          <a:latin typeface="+mn-lt"/>
                          <a:cs typeface="Times New Roman" pitchFamily="18" charset="0"/>
                        </a:rPr>
                        <a:t>Eriophora</a:t>
                      </a:r>
                      <a:r>
                        <a:rPr lang="en-US" sz="1600" b="0" i="0" u="none" dirty="0">
                          <a:latin typeface="+mn-lt"/>
                          <a:cs typeface="Times New Roman" pitchFamily="18" charset="0"/>
                        </a:rPr>
                        <a:t> sp.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dirty="0">
                          <a:latin typeface="Times New Roman" pitchFamily="18" charset="0"/>
                          <a:cs typeface="Times New Roman" pitchFamily="18" charset="0"/>
                        </a:rPr>
                        <a:t>Araneidae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24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GOLDEN ORB WEAVER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u="none" dirty="0">
                          <a:latin typeface="+mn-lt"/>
                          <a:cs typeface="Times New Roman" pitchFamily="18" charset="0"/>
                        </a:rPr>
                        <a:t>Nephila pilipes</a:t>
                      </a:r>
                      <a:endParaRPr lang="en-US" sz="1600" b="1" i="1" u="none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dirty="0">
                          <a:latin typeface="Times New Roman" pitchFamily="18" charset="0"/>
                          <a:cs typeface="Times New Roman" pitchFamily="18" charset="0"/>
                        </a:rPr>
                        <a:t>Nephilinae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16+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131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RED ORB WEAVER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u="none" dirty="0">
                          <a:latin typeface="+mn-lt"/>
                          <a:cs typeface="Times New Roman" pitchFamily="18" charset="0"/>
                        </a:rPr>
                        <a:t>Neoscona domiciliorum </a:t>
                      </a:r>
                      <a:endParaRPr lang="en-US" sz="1600" b="1" i="1" u="none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dirty="0">
                          <a:latin typeface="Times New Roman" pitchFamily="18" charset="0"/>
                          <a:cs typeface="Times New Roman" pitchFamily="18" charset="0"/>
                        </a:rPr>
                        <a:t>Araneidae</a:t>
                      </a:r>
                    </a:p>
                    <a:p>
                      <a:endParaRPr lang="en-US" sz="1600" b="0" i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924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LYNX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u="none" dirty="0">
                          <a:latin typeface="+mn-lt"/>
                          <a:cs typeface="Times New Roman" pitchFamily="18" charset="0"/>
                        </a:rPr>
                        <a:t>Oxyopes salticus </a:t>
                      </a:r>
                      <a:endParaRPr lang="en-US" sz="1600" b="1" i="1" u="none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dirty="0">
                          <a:latin typeface="Times New Roman" pitchFamily="18" charset="0"/>
                          <a:cs typeface="Times New Roman" pitchFamily="18" charset="0"/>
                        </a:rPr>
                        <a:t>Thorell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10+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924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JUMPING SPIDER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u="none" dirty="0">
                          <a:latin typeface="+mn-lt"/>
                          <a:cs typeface="Times New Roman" pitchFamily="18" charset="0"/>
                        </a:rPr>
                        <a:t>Menemerus bivittatus </a:t>
                      </a:r>
                      <a:endParaRPr lang="en-US" sz="1600" b="1" i="1" u="none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dirty="0">
                          <a:latin typeface="Times New Roman" pitchFamily="18" charset="0"/>
                          <a:cs typeface="Times New Roman" pitchFamily="18" charset="0"/>
                        </a:rPr>
                        <a:t>Salticidae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Many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586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ANT MIMICKING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SAC SPIDER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u="none" dirty="0">
                          <a:latin typeface="+mn-lt"/>
                          <a:cs typeface="Times New Roman" pitchFamily="18" charset="0"/>
                        </a:rPr>
                        <a:t>Zodarion rubidum</a:t>
                      </a:r>
                      <a:endParaRPr lang="en-US" sz="1600" b="1" i="1" u="none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dirty="0">
                          <a:latin typeface="Times New Roman" pitchFamily="18" charset="0"/>
                          <a:cs typeface="Times New Roman" pitchFamily="18" charset="0"/>
                        </a:rPr>
                        <a:t>Zodariidae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606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ANT MIMICKING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 CRAB SPIDER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u="none" dirty="0">
                          <a:latin typeface="+mn-lt"/>
                          <a:cs typeface="Times New Roman" pitchFamily="18" charset="0"/>
                        </a:rPr>
                        <a:t>Myrmarachne sp.</a:t>
                      </a:r>
                      <a:endParaRPr lang="en-US" sz="1600" b="1" i="1" u="none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dirty="0">
                          <a:latin typeface="Times New Roman" pitchFamily="18" charset="0"/>
                          <a:cs typeface="Times New Roman" pitchFamily="18" charset="0"/>
                        </a:rPr>
                        <a:t>Thomisidae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9405D8-8AF0-42B3-8DA6-2111D9835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7BAA-71F2-4A5A-B936-644F31C9B1D4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E9683-6947-405B-B805-4A5BCF63B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85A01-E603-430C-90BA-FBCBA0BF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A246-1935-4422-8346-01A8A19FCD97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685800"/>
          <a:ext cx="8686800" cy="539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6468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HUNTSMAN SPIDER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u="none" dirty="0">
                          <a:latin typeface="+mn-lt"/>
                          <a:cs typeface="Times New Roman" pitchFamily="18" charset="0"/>
                        </a:rPr>
                        <a:t>Heteropoda</a:t>
                      </a:r>
                      <a:r>
                        <a:rPr lang="en-US" i="1" u="none" baseline="0" dirty="0">
                          <a:latin typeface="+mn-lt"/>
                          <a:cs typeface="Times New Roman" pitchFamily="18" charset="0"/>
                        </a:rPr>
                        <a:t> venatoria </a:t>
                      </a:r>
                      <a:endParaRPr lang="en-US" b="1" i="1" u="none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Sparassidae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384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GREEN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 HUNTMANS SPIDER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u="none" dirty="0">
                          <a:latin typeface="+mn-lt"/>
                          <a:cs typeface="Times New Roman" pitchFamily="18" charset="0"/>
                        </a:rPr>
                        <a:t>Olios milleti </a:t>
                      </a:r>
                      <a:endParaRPr lang="en-US" b="1" i="1" u="none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Sparassidae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468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SIGNATURE SPIDER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1" u="none" dirty="0">
                          <a:latin typeface="+mn-lt"/>
                          <a:cs typeface="Times New Roman" pitchFamily="18" charset="0"/>
                        </a:rPr>
                        <a:t>Argiope pulchella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u="none" dirty="0">
                          <a:latin typeface="Times New Roman" pitchFamily="18" charset="0"/>
                          <a:cs typeface="Times New Roman" pitchFamily="18" charset="0"/>
                        </a:rPr>
                        <a:t>Argiope anasuja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468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DEBRIS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 SPIDER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u="none" dirty="0">
                          <a:latin typeface="+mn-lt"/>
                          <a:cs typeface="Times New Roman" pitchFamily="18" charset="0"/>
                        </a:rPr>
                        <a:t>Cyclosa turbinata </a:t>
                      </a:r>
                      <a:endParaRPr lang="en-US" b="1" i="1" u="none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u="none" dirty="0">
                          <a:latin typeface="Times New Roman" pitchFamily="18" charset="0"/>
                          <a:cs typeface="Times New Roman" pitchFamily="18" charset="0"/>
                        </a:rPr>
                        <a:t>Araneidae</a:t>
                      </a:r>
                    </a:p>
                    <a:p>
                      <a:endParaRPr lang="en-US" b="0" i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468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WANDERING SPIDER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u="none" dirty="0">
                          <a:latin typeface="+mn-lt"/>
                          <a:cs typeface="Times New Roman" pitchFamily="18" charset="0"/>
                        </a:rPr>
                        <a:t>Ctenus  sp</a:t>
                      </a:r>
                      <a:endParaRPr lang="en-US" b="1" i="1" u="none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u="none" dirty="0">
                          <a:latin typeface="Times New Roman" pitchFamily="18" charset="0"/>
                          <a:cs typeface="Times New Roman" pitchFamily="18" charset="0"/>
                        </a:rPr>
                        <a:t>Ctenidae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553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CRAB SPIDER</a:t>
                      </a:r>
                      <a:endParaRPr lang="en-US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u="none" dirty="0">
                          <a:latin typeface="+mn-lt"/>
                          <a:cs typeface="Times New Roman" pitchFamily="18" charset="0"/>
                        </a:rPr>
                        <a:t>Thomisus sp</a:t>
                      </a:r>
                      <a:endParaRPr lang="en-US" b="1" i="1" u="none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u="none" dirty="0">
                          <a:latin typeface="Times New Roman" pitchFamily="18" charset="0"/>
                          <a:cs typeface="Times New Roman" pitchFamily="18" charset="0"/>
                        </a:rPr>
                        <a:t>Thomisidae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6468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LONG-JAWED ORB WEAVER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u="none" dirty="0">
                          <a:latin typeface="+mn-lt"/>
                          <a:cs typeface="Times New Roman" pitchFamily="18" charset="0"/>
                        </a:rPr>
                        <a:t>Tetragnatha  versicolor </a:t>
                      </a:r>
                      <a:endParaRPr lang="en-US" b="1" i="1" u="none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u="none" dirty="0">
                          <a:latin typeface="Times New Roman" pitchFamily="18" charset="0"/>
                          <a:cs typeface="Times New Roman" pitchFamily="18" charset="0"/>
                        </a:rPr>
                        <a:t>Tetragnathidae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6384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ORNATE TREE TRUNK SPIDER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u="none" dirty="0">
                          <a:latin typeface="+mn-lt"/>
                          <a:cs typeface="Times New Roman" pitchFamily="18" charset="0"/>
                        </a:rPr>
                        <a:t>Herennia</a:t>
                      </a:r>
                      <a:r>
                        <a:rPr lang="en-US" i="1" u="none" baseline="0" dirty="0">
                          <a:latin typeface="+mn-lt"/>
                          <a:cs typeface="Times New Roman" pitchFamily="18" charset="0"/>
                        </a:rPr>
                        <a:t> mutipuncta </a:t>
                      </a:r>
                      <a:endParaRPr lang="en-US" b="1" i="1" u="none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u="none" dirty="0">
                          <a:latin typeface="Times New Roman" pitchFamily="18" charset="0"/>
                          <a:cs typeface="Times New Roman" pitchFamily="18" charset="0"/>
                        </a:rPr>
                        <a:t>Araneidae</a:t>
                      </a:r>
                    </a:p>
                    <a:p>
                      <a:endParaRPr lang="en-US" b="0" i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845DA3-6B71-450F-B236-4B5F7CBB5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0994-62B7-4ABE-890D-D60BF2D65F8C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5013E4-D619-4AFF-B1D1-5AB7094BB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6DCB0A-A1F4-45B0-B206-050F52325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A246-1935-4422-8346-01A8A19FCD97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762000"/>
          <a:ext cx="7848600" cy="32453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9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6967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imes New Roman" pitchFamily="18" charset="0"/>
                          <a:cs typeface="Times New Roman" pitchFamily="18" charset="0"/>
                        </a:rPr>
                        <a:t>TARANTULA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imes New Roman" pitchFamily="18" charset="0"/>
                          <a:cs typeface="Times New Roman" pitchFamily="18" charset="0"/>
                        </a:rPr>
                        <a:t>Therphosidae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967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WOLF SPIDER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u="none" dirty="0">
                          <a:latin typeface="+mn-lt"/>
                          <a:cs typeface="Times New Roman" pitchFamily="18" charset="0"/>
                        </a:rPr>
                        <a:t>Lycosa  sp</a:t>
                      </a:r>
                      <a:endParaRPr lang="en-US" b="1" i="1" u="none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u="none" dirty="0">
                          <a:latin typeface="Times New Roman" pitchFamily="18" charset="0"/>
                          <a:cs typeface="Times New Roman" pitchFamily="18" charset="0"/>
                        </a:rPr>
                        <a:t>Lycosidae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69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imes New Roman" pitchFamily="18" charset="0"/>
                          <a:cs typeface="Times New Roman" pitchFamily="18" charset="0"/>
                        </a:rPr>
                        <a:t>ORIANTAL</a:t>
                      </a:r>
                      <a:r>
                        <a:rPr lang="en-US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0" dirty="0">
                          <a:latin typeface="Times New Roman" pitchFamily="18" charset="0"/>
                          <a:cs typeface="Times New Roman" pitchFamily="18" charset="0"/>
                        </a:rPr>
                        <a:t>SPINY</a:t>
                      </a:r>
                      <a:r>
                        <a:rPr lang="en-US" b="0" baseline="0" dirty="0">
                          <a:latin typeface="Times New Roman" pitchFamily="18" charset="0"/>
                          <a:cs typeface="Times New Roman" pitchFamily="18" charset="0"/>
                        </a:rPr>
                        <a:t> ORB WEAVER</a:t>
                      </a:r>
                      <a:endParaRPr lang="en-US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1" u="none" dirty="0">
                          <a:latin typeface="+mn-lt"/>
                          <a:cs typeface="Times New Roman" pitchFamily="18" charset="0"/>
                        </a:rPr>
                        <a:t>Gasteracantha</a:t>
                      </a:r>
                      <a:r>
                        <a:rPr lang="en-US" b="0" i="1" u="none" baseline="0" dirty="0">
                          <a:latin typeface="+mn-lt"/>
                          <a:cs typeface="Times New Roman" pitchFamily="18" charset="0"/>
                        </a:rPr>
                        <a:t> germinata </a:t>
                      </a:r>
                      <a:endParaRPr lang="en-US" b="0" i="1" u="none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u="none" dirty="0">
                          <a:latin typeface="Times New Roman" pitchFamily="18" charset="0"/>
                          <a:cs typeface="Times New Roman" pitchFamily="18" charset="0"/>
                        </a:rPr>
                        <a:t>Araneidae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6967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TWO TAILED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SPIDER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u="none" dirty="0">
                          <a:latin typeface="+mn-lt"/>
                          <a:cs typeface="Times New Roman" pitchFamily="18" charset="0"/>
                        </a:rPr>
                        <a:t>Hersilla savignyi </a:t>
                      </a:r>
                      <a:endParaRPr lang="en-US" sz="1600" b="1" i="1" u="none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dirty="0">
                          <a:latin typeface="Times New Roman" pitchFamily="18" charset="0"/>
                          <a:cs typeface="Times New Roman" pitchFamily="18" charset="0"/>
                        </a:rPr>
                        <a:t>Hersiliidae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A37626-EE32-4379-82BB-C7876B9AC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243-DD5C-46D6-99F6-0C141EBF23A9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6F0B06-F776-4C1C-94B2-7990166F7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5AAEB-4A2C-43D0-8EE3-AD403E280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A246-1935-4422-8346-01A8A19FCD97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SPIDERS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algn="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MALE JUMPING</a:t>
            </a:r>
          </a:p>
          <a:p>
            <a:pPr algn="ctr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SPIDER    </a:t>
            </a:r>
          </a:p>
          <a:p>
            <a:pPr algn="ctr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FEMALE JUMPING                            </a:t>
            </a:r>
          </a:p>
          <a:p>
            <a:pPr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SPIDER </a:t>
            </a:r>
          </a:p>
          <a:p>
            <a:pPr algn="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0"/>
            <a:ext cx="32956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038600"/>
            <a:ext cx="3886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1D10BB-06A2-453C-A0B5-696766B8F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BCF3-8C1D-4309-AA66-97D9753884E3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6FF2EE-529F-49C8-8282-D8E0469B6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16908E-6E83-4734-9BEC-6B75D9EC9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A246-1935-4422-8346-01A8A19FCD97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382000" cy="5745163"/>
          </a:xfrm>
        </p:spPr>
        <p:txBody>
          <a:bodyPr>
            <a:normAutofit lnSpcReduction="10000"/>
          </a:bodyPr>
          <a:lstStyle/>
          <a:p>
            <a:pPr algn="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GOLDEN ORB </a:t>
            </a:r>
          </a:p>
          <a:p>
            <a:pPr algn="ctr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WEAVER   </a:t>
            </a:r>
          </a:p>
          <a:p>
            <a:pPr algn="ctr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RED ORB</a:t>
            </a:r>
          </a:p>
          <a:p>
            <a:pPr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WEAVER</a:t>
            </a:r>
          </a:p>
          <a:p>
            <a:pPr algn="ctr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112" y="136525"/>
            <a:ext cx="53461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150" y="3253581"/>
            <a:ext cx="54533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7C0B20-D0BE-4F80-AA21-B4FAB7770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6EB4-3B0B-415F-AEA3-B5A67DD358B2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4EB4-BD9C-4CC0-857D-01878979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0300" y="6425405"/>
            <a:ext cx="3886200" cy="365125"/>
          </a:xfrm>
        </p:spPr>
        <p:txBody>
          <a:bodyPr/>
          <a:lstStyle/>
          <a:p>
            <a:r>
              <a:rPr lang="en-US" dirty="0"/>
              <a:t>LAKE 2022: Conservation of wetlands: ecosystem-based adaptation of climate change, December 28-30,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13E3B7-F71B-4291-AFAC-1C5967282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A246-1935-4422-8346-01A8A19FCD97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6477000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MALE LYNX</a:t>
            </a:r>
          </a:p>
          <a:p>
            <a:pPr algn="ctr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SPIDER</a:t>
            </a:r>
          </a:p>
          <a:p>
            <a:pPr algn="ctr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FEMALE LYNX</a:t>
            </a:r>
          </a:p>
          <a:p>
            <a:pPr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SPIDER</a:t>
            </a:r>
          </a:p>
          <a:p>
            <a:pPr algn="ctr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288176"/>
            <a:ext cx="4419600" cy="306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28600"/>
            <a:ext cx="4724400" cy="300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522E9A-EA92-47A6-BA80-D92CE64B9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971F-6997-458A-B2F9-7E0EDDE461B7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DE106C-2751-4AC7-8F53-C5402919F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4600" y="6446837"/>
            <a:ext cx="3657600" cy="365125"/>
          </a:xfrm>
        </p:spPr>
        <p:txBody>
          <a:bodyPr/>
          <a:lstStyle/>
          <a:p>
            <a:r>
              <a:rPr lang="en-US" dirty="0"/>
              <a:t>LAKE 2022: Conservation of wetlands: ecosystem-based adaptation of climate change, December 28-30,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3EB009-102E-4428-BFE1-4992AA832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A246-1935-4422-8346-01A8A19FCD97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6248400"/>
          </a:xfrm>
        </p:spPr>
        <p:txBody>
          <a:bodyPr>
            <a:normAutofit/>
          </a:bodyPr>
          <a:lstStyle/>
          <a:p>
            <a:pPr algn="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ANT MIMICKING                                                                                                 SAC SPIDER</a:t>
            </a:r>
          </a:p>
          <a:p>
            <a:pPr algn="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ANT MIMICKING </a:t>
            </a:r>
          </a:p>
          <a:p>
            <a:pPr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CRAB SPIDER</a:t>
            </a:r>
          </a:p>
          <a:p>
            <a:pPr algn="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4038600" cy="313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103713"/>
            <a:ext cx="3886200" cy="30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AB4910-6301-4249-A525-120C1EAC3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D117-5813-4330-A97B-D6858F153E30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907B-EE9A-41F6-808E-C1965AF7E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4600" y="6416675"/>
            <a:ext cx="3657600" cy="365125"/>
          </a:xfrm>
        </p:spPr>
        <p:txBody>
          <a:bodyPr/>
          <a:lstStyle/>
          <a:p>
            <a:r>
              <a:rPr lang="en-US" dirty="0"/>
              <a:t>LAKE 2022: Conservation of wetlands: ecosystem-based adaptation of climate change, December 28-30,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4E584D-5C49-4091-989B-85C2CC096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A246-1935-4422-8346-01A8A19FCD97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610600" cy="6477000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TWO TAILED</a:t>
            </a:r>
          </a:p>
          <a:p>
            <a:pPr algn="ctr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SPIDER</a:t>
            </a:r>
          </a:p>
          <a:p>
            <a:pPr algn="ctr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  TARANTULA</a:t>
            </a:r>
          </a:p>
          <a:p>
            <a:pPr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3810000" cy="287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00400"/>
            <a:ext cx="406136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18DDE8-F18B-4546-8349-818F6022C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25DE-DC15-40FD-A28E-0756D2F0D5A4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2E1218-20A0-4D29-9BB7-F80F511CB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2200" y="6446837"/>
            <a:ext cx="3657600" cy="365125"/>
          </a:xfrm>
        </p:spPr>
        <p:txBody>
          <a:bodyPr/>
          <a:lstStyle/>
          <a:p>
            <a:r>
              <a:rPr lang="en-US" dirty="0"/>
              <a:t>LAKE 2022: Conservation of wetlands: ecosystem-based adaptation of climate change, December 28-30,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75E5B-8B10-4486-B298-CEDC26A70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A246-1935-4422-8346-01A8A19FCD97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>
            <a:normAutofit/>
          </a:bodyPr>
          <a:lstStyle/>
          <a:p>
            <a:pPr algn="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JUMPING </a:t>
            </a:r>
          </a:p>
          <a:p>
            <a:pPr algn="ctr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SPIDER    </a:t>
            </a:r>
          </a:p>
          <a:p>
            <a:pPr algn="ctr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ORB WEAVER                                                            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3958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657600"/>
            <a:ext cx="4495800" cy="26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09DE01-3AD2-4996-ADE0-1D01B6D50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6A49-8560-4F2B-BCA2-2DF53C499E52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DEB082-6875-42E4-BEC8-CEFBD6060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0800" y="6394263"/>
            <a:ext cx="3733800" cy="365125"/>
          </a:xfrm>
        </p:spPr>
        <p:txBody>
          <a:bodyPr/>
          <a:lstStyle/>
          <a:p>
            <a:r>
              <a:rPr lang="en-US" dirty="0"/>
              <a:t>LAKE 2022: Conservation of wetlands: ecosystem-based adaptation of climate change, December 28-30,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C05EE3-4EB5-467C-9ED1-CEB649625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A246-1935-4422-8346-01A8A19FCD97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77000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CRAB SPIDER</a:t>
            </a:r>
          </a:p>
          <a:p>
            <a:pPr algn="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SPINY ORB WEAVER</a:t>
            </a: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3886200" cy="305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5255" y="2953039"/>
            <a:ext cx="387434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E5052E-6242-401A-8F0B-30F826F34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B29E-2C17-47BE-827F-D7AF564DBB70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4CE6F6-6182-4599-9768-952D210C9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8900" y="6446837"/>
            <a:ext cx="3733800" cy="365125"/>
          </a:xfrm>
        </p:spPr>
        <p:txBody>
          <a:bodyPr/>
          <a:lstStyle/>
          <a:p>
            <a:r>
              <a:rPr lang="en-US" dirty="0"/>
              <a:t>LAKE 2022: Conservation of wetlands: ecosystem-based adaptation of climate change, December 28-30,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25CE97-DE7C-4B90-871E-2E38A7820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A246-1935-4422-8346-01A8A19FCD97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274638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Five acres of land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Rich bio-diversity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Organic garden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5A3EC-C756-4382-932A-6F2A26F27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04E6-1CB2-4BAC-A0C9-31E68D52AFAD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39483-C33B-42DD-A10D-85F186234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9718F-A358-4F45-BA65-1FA1C964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A246-1935-4422-8346-01A8A19FCD9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WEB 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133600"/>
            <a:ext cx="8001000" cy="3992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“SPIDER SILK IS HIGHLY FLEXIBLE,EXTREMELY STRETCHABLE,SURPASSES STEEL IN STRENGTH AND  MOST IMPORTANTLY CAN BE FORMED INTO A MESH THAT WOULD STOP A BULLET.”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A429B5-D743-49AA-B754-593C6330A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5338-9E76-4A70-8CEC-4DCEAABADA49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AD771-730B-4B3E-A240-2B5969A1A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9FD60-930E-4297-B01E-B841359F9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A246-1935-4422-8346-01A8A19FCD97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SPIDER WEB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Spider web/cob web.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Proteinaceous spider silk extruded from its spinnerets.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Generally meant to catch its prey.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It has high tensile strength and extensibility.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strength to weight ratio of the material is remarkable.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 UK – synthetic spider silk bandages.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8DD08B-5E41-46D5-AD01-3C835C83E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D01B-F529-4810-A86A-EDC9C10C989D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A86CC1-9B77-4B87-B87D-C22AD0E1F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DE05D-777B-4582-91BA-3D9D3DD22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A246-1935-4422-8346-01A8A19FCD97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WEB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76401"/>
            <a:ext cx="3810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676400"/>
            <a:ext cx="44149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6258D-B7E7-4491-AFC5-F0AC24A75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BC25-1C9C-4C95-91DE-2BBC0E59AF48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92BEF-C0DF-4057-9788-A9B62FF47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FCFE3-4461-4709-98A2-16BE4FEE2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A246-1935-4422-8346-01A8A19FCD97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DRESS MADE OUT OF SPIDER WEB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17174"/>
          <a:stretch>
            <a:fillRect/>
          </a:stretch>
        </p:blipFill>
        <p:spPr bwMode="auto">
          <a:xfrm>
            <a:off x="2667000" y="1752600"/>
            <a:ext cx="2819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F3CD6F-84CE-4BC4-B7D5-0B8195839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8939A-DE2D-446D-898B-8B7A2DD06DE6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608D0D-18CC-421B-B686-B230867FB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F6BB57-D395-45E4-85A6-A0741FC3B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A246-1935-4422-8346-01A8A19FCD97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MEASUREMENT OF SPIDER WEB</a:t>
            </a:r>
          </a:p>
        </p:txBody>
      </p:sp>
      <p:pic>
        <p:nvPicPr>
          <p:cNvPr id="1027" name="Picture 3" descr="C:\Users\Pro\Desktop\IMG-20221119-WA005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19200"/>
            <a:ext cx="7000875" cy="4953000"/>
          </a:xfrm>
          <a:prstGeom prst="rect">
            <a:avLst/>
          </a:prstGeom>
          <a:noFill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FF4AED-F47B-465A-ADFF-86E4C177B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F123-86C8-4222-B864-A96C228FC17F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B37062-D2EC-4B07-9F19-FA05A7AB5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7657FC-BD58-4DAC-951A-3CD8DD3EE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A246-1935-4422-8346-01A8A19FCD97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SPIDER IDENTIFICATION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16089" r="8045"/>
          <a:stretch>
            <a:fillRect/>
          </a:stretch>
        </p:blipFill>
        <p:spPr bwMode="auto">
          <a:xfrm>
            <a:off x="457200" y="2057400"/>
            <a:ext cx="3733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057400"/>
            <a:ext cx="3505200" cy="32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4CFBDC-9E81-461E-A257-56193862C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AC62-F274-4D3B-997F-8B7D6961B3C1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8FDEA5-DBC0-4950-B609-A51F3A9D8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54270D-A186-4ADB-8FDC-95983DC34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A246-1935-4422-8346-01A8A19FCD97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METHOS OF IDENTIFING SPIDERS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7010400" cy="4525963"/>
          </a:xfrm>
        </p:spPr>
        <p:txBody>
          <a:bodyPr/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By looking at their colours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By looking at the shape of their legs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By examining their eyes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By noticing the orientation of fangs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By estimating the size of the spider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By looking at their behaviour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By looking at their habitat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B00BB-61F8-4113-9423-3588C9F0A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1F47-3D93-4711-9378-5DAAA0A953B0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DE2CA-4965-4677-B16B-25FD5640C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92782-8C14-492E-88F3-DB9CDFC12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A246-1935-4422-8346-01A8A19FCD97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FACTS ABOUT SPIDERS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There are more than 30,000 different species of spider.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Female spiders are larger than male spiders.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Spiders have blue blood.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Spider’s silk is liquid produced by spinnerets.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Spiders have strange muscles.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Spiders love to dance, but not all spiders love to dance</a:t>
            </a:r>
          </a:p>
          <a:p>
            <a:pPr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                     </a:t>
            </a:r>
          </a:p>
          <a:p>
            <a:pPr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                           WIDOW SPIDER</a:t>
            </a: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BDFCA-1784-4FE6-9E0C-DF1267815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9B7A-068D-486F-AF7B-3868B116E2F2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AB2C9-E4E0-4542-955A-51BBD5277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68DAD-2554-44EB-9CC7-75BC2B4AE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A246-1935-4422-8346-01A8A19FCD97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Urbanization – spiders vanished.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Our school-rich biodiversity, organic garden -19 species of spiders.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Biological control of pests.</a:t>
            </a: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THINK TWICE BEFORE YOU WIPE OUT A WEB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4CF05-96B2-43F3-AA2A-0209735A5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7E3E-9DAB-4CC8-8C2B-95B246B27D0F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76A3A-767B-4205-960B-445279DBA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9397D-E950-4431-B5E8-1D972B92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A246-1935-4422-8346-01A8A19FCD97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THANK YOU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504F90-B7D5-4BC5-A6C5-798157321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AFB4-250A-4309-92AE-2546215CCD1B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AF0E24-1EC0-40D0-B9C5-C52548F39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B19A3A-F05C-4568-8DED-309BCA1A1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A246-1935-4422-8346-01A8A19FCD97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2192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925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Understand the different species of spiders</a:t>
            </a: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338A9-5FA3-4716-8F37-E9F96E9B6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FC5E-574E-4D88-8B1D-CE0FAD9EE874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9D840-3F86-4374-870E-FC77C419B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9C722-BF90-49B0-AEFE-6EA0A5B82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A246-1935-4422-8346-01A8A19FCD9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673" y="6927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STUDY AREA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19400" y="869950"/>
            <a:ext cx="3733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3B3C56-7954-4978-BB78-5CA75B470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D083-BD28-4915-8AD4-56C489B0B4B7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BAD777-38C3-4628-86DB-574D3562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733800" cy="365125"/>
          </a:xfrm>
        </p:spPr>
        <p:txBody>
          <a:bodyPr/>
          <a:lstStyle/>
          <a:p>
            <a:r>
              <a:rPr lang="en-US" dirty="0"/>
              <a:t>LAKE 2022: Conservation of wetlands: ecosystem-based adaptation of climate change, December 28-30,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975223-6B1C-4089-AD42-0CEAC498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A246-1935-4422-8346-01A8A19FCD9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457200"/>
            <a:ext cx="7467600" cy="762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SPIDERS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828800"/>
            <a:ext cx="8382000" cy="48006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Kingdom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Animalia</a:t>
            </a:r>
          </a:p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Phylum  Arthropoda</a:t>
            </a:r>
          </a:p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Class  Arachnidae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Spiders have eight legs and have fangs to inject venom.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Arthropoda is the largest order and rank  seventh in total       species diversity among all other organisms.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The lifespan of a spider vary from species to species from 3                   to 20 years.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E5D24-BF21-4952-B679-05BA4A429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BBCE-647A-475F-8530-FC9AF936879F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2A4D9-3BB5-447A-B847-9A2C9BA2C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1E162-2E64-4EA2-8723-E34375218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A246-1935-4422-8346-01A8A19FCD9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696200" cy="990599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STRUCTURE OF A SPIDER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66800"/>
            <a:ext cx="7315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73CC06-85E4-497F-8FD5-4DBD6E2C6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144A-3BCB-411C-BA45-B5110BB5302D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22C691-2EF7-4176-AAB2-930E3137C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628433-FC40-4947-A106-D16CEEDFA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A246-1935-4422-8346-01A8A19FCD9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31445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IMPORTANCE OF SPIDERS IN </a:t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ECO-SYSTEM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981200"/>
            <a:ext cx="7543800" cy="36576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The most important predators of insects.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Keep insect population under control.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Help to control the spread of diseases.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Serve as valuable sustenance of birds.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Spiders eat each other hence keep their population in check.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They prevent all our crops from being “consumed”. </a:t>
            </a:r>
          </a:p>
          <a:p>
            <a:pPr algn="l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AD92E-6FD8-4B15-A7C9-792F82D52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30C5-3D44-45A3-B2FF-960D166C9912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AAF4E-C0A8-4F5A-B0D3-472DBFFA0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06FCC-D2D4-400A-A079-A2E1FB93A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A246-1935-4422-8346-01A8A19FCD9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SPIDER BITES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>
            <a:normAutofit/>
          </a:bodyPr>
          <a:lstStyle/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Most spiders are venomous.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Most spiders like to keep to themselves and they don’t attack without reason.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Not all spider-bites are deadly to humans.</a:t>
            </a:r>
          </a:p>
          <a:p>
            <a:pPr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                      </a:t>
            </a:r>
          </a:p>
          <a:p>
            <a:pPr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                        “</a:t>
            </a:r>
            <a:r>
              <a:rPr lang="en-US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Arachnophobia”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E43D5-800E-4E04-A0A8-771BD3E6B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7D97-B122-43F6-83F9-926D930AC424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1E3D8-8E2E-402F-A246-62B05CB0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F8079-8530-4216-826A-85D69C059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A246-1935-4422-8346-01A8A19FCD97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591" y="304800"/>
            <a:ext cx="8552943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7E5998-5C21-466F-8749-376A8E9C4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2028-3A4E-45B2-91AD-5BECE70ADE02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BBF4AF-8277-4E10-B846-0871F77EC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42A824-91E7-47AA-A8E5-816901332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A246-1935-4422-8346-01A8A19FCD97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2665</TotalTime>
  <Words>1200</Words>
  <Application>Microsoft Office PowerPoint</Application>
  <PresentationFormat>On-screen Show (4:3)</PresentationFormat>
  <Paragraphs>355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Office Theme</vt:lpstr>
      <vt:lpstr>SPIDERS OF K.K SCHOOL</vt:lpstr>
      <vt:lpstr>INTRODUCTION</vt:lpstr>
      <vt:lpstr>OBJECTIVE</vt:lpstr>
      <vt:lpstr>STUDY AREA</vt:lpstr>
      <vt:lpstr>SPIDERS</vt:lpstr>
      <vt:lpstr>STRUCTURE OF A SPIDER </vt:lpstr>
      <vt:lpstr>IMPORTANCE OF SPIDERS IN  ECO-SYSTEM</vt:lpstr>
      <vt:lpstr>SPIDER BITES</vt:lpstr>
      <vt:lpstr>PowerPoint Presentation</vt:lpstr>
      <vt:lpstr>SPIDERS FOUND IN OUR SCHOOL</vt:lpstr>
      <vt:lpstr>PowerPoint Presentation</vt:lpstr>
      <vt:lpstr>PowerPoint Presentation</vt:lpstr>
      <vt:lpstr>SPIDERS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WEB  FACTS</vt:lpstr>
      <vt:lpstr>SPIDER WEB</vt:lpstr>
      <vt:lpstr>WEB</vt:lpstr>
      <vt:lpstr>DRESS MADE OUT OF SPIDER WEB</vt:lpstr>
      <vt:lpstr>MEASUREMENT OF SPIDER WEB</vt:lpstr>
      <vt:lpstr>SPIDER IDENTIFICATION</vt:lpstr>
      <vt:lpstr>METHOS OF IDENTIFING SPIDERS</vt:lpstr>
      <vt:lpstr>FACTS ABOUT SPIDERS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SPIDERS OF K.K SCHOOL</dc:title>
  <dc:creator>Pro</dc:creator>
  <cp:lastModifiedBy>Ismail Khan</cp:lastModifiedBy>
  <cp:revision>312</cp:revision>
  <dcterms:created xsi:type="dcterms:W3CDTF">2011-09-10T05:48:02Z</dcterms:created>
  <dcterms:modified xsi:type="dcterms:W3CDTF">2022-12-16T10:31:41Z</dcterms:modified>
</cp:coreProperties>
</file>